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2" r:id="rId4"/>
    <p:sldId id="257" r:id="rId5"/>
    <p:sldId id="263" r:id="rId6"/>
    <p:sldId id="261" r:id="rId7"/>
    <p:sldId id="258" r:id="rId8"/>
    <p:sldId id="260" r:id="rId9"/>
  </p:sldIdLst>
  <p:sldSz cx="6858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E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32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122363"/>
            <a:ext cx="58293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3761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748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50544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47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5835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709740"/>
            <a:ext cx="59150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589465"/>
            <a:ext cx="59150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259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82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5127"/>
            <a:ext cx="59150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63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244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78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87427"/>
            <a:ext cx="347186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200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87427"/>
            <a:ext cx="347186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536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2A8C5-7135-4A37-937F-4CC30B22908E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BAD56-DC5D-48AA-9ED7-BC8D50804C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70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3F8A132-31C5-4470-8325-7D3EE8CE5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353B1D7-1324-4D5C-9AFA-7AA08E301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1260096"/>
            <a:ext cx="1617328" cy="161732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FF1005F-3D54-4A1C-8477-4E19C247EC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2697760"/>
            <a:ext cx="1617328" cy="161732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ACAE8E9-F87F-4077-82FB-7B5F61C81A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4135423"/>
            <a:ext cx="1617328" cy="1617328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E874ECA0-24BA-48CF-8CAD-F2356C0840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02" y="48236"/>
            <a:ext cx="3232117" cy="592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59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44EBFFE-54A9-4D50-B95E-229EF45185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9766" r="92383">
                        <a14:foregroundMark x1="14551" y1="44238" x2="12793" y2="53613"/>
                        <a14:foregroundMark x1="12793" y1="53613" x2="26172" y2="65527"/>
                        <a14:foregroundMark x1="26172" y1="65527" x2="57910" y2="50098"/>
                        <a14:foregroundMark x1="57910" y1="50098" x2="48438" y2="38672"/>
                        <a14:foregroundMark x1="48438" y1="38672" x2="15332" y2="45215"/>
                        <a14:foregroundMark x1="15332" y1="45215" x2="9863" y2="49023"/>
                        <a14:foregroundMark x1="86133" y1="42480" x2="84082" y2="45410"/>
                        <a14:foregroundMark x1="87598" y1="41016" x2="86035" y2="47949"/>
                        <a14:foregroundMark x1="27441" y1="44531" x2="28906" y2="59570"/>
                        <a14:foregroundMark x1="28906" y1="59570" x2="27148" y2="46777"/>
                        <a14:foregroundMark x1="27148" y1="46777" x2="23242" y2="47070"/>
                        <a14:foregroundMark x1="89063" y1="40625" x2="92090" y2="45996"/>
                        <a14:foregroundMark x1="74219" y1="35352" x2="62012" y2="40723"/>
                        <a14:foregroundMark x1="62012" y1="40723" x2="64355" y2="46680"/>
                        <a14:foregroundMark x1="91992" y1="41602" x2="92383" y2="44629"/>
                        <a14:foregroundMark x1="89941" y1="42188" x2="90527" y2="459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50" t="18715" r="6055" b="23792"/>
          <a:stretch/>
        </p:blipFill>
        <p:spPr>
          <a:xfrm>
            <a:off x="469783" y="1283516"/>
            <a:ext cx="5972962" cy="394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26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794CDA7-56A8-4CC6-A48E-B10B8FA56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512" y="1114512"/>
            <a:ext cx="4628976" cy="462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343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3F8A132-31C5-4470-8325-7D3EE8CE5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E99ECBB-D5D8-48BC-82E6-2202D8F8C500}"/>
              </a:ext>
            </a:extLst>
          </p:cNvPr>
          <p:cNvSpPr/>
          <p:nvPr/>
        </p:nvSpPr>
        <p:spPr>
          <a:xfrm>
            <a:off x="1459684" y="1241571"/>
            <a:ext cx="1803633" cy="462233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739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13C953D-2E28-41FB-A203-A43D1BCD70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906C41B-7647-4465-8EC1-CF17734E9818}"/>
              </a:ext>
            </a:extLst>
          </p:cNvPr>
          <p:cNvSpPr/>
          <p:nvPr/>
        </p:nvSpPr>
        <p:spPr>
          <a:xfrm>
            <a:off x="1459684" y="1241571"/>
            <a:ext cx="1803633" cy="462233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008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C7F86BC-A6D0-4536-9A30-CD07071A4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1260096"/>
            <a:ext cx="1617328" cy="161732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DC19FD3-B6E9-4721-B6D5-FC5283C52C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2697760"/>
            <a:ext cx="1617328" cy="161732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A0EC152-1ED5-439E-88EB-15B6787FE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4135423"/>
            <a:ext cx="1617328" cy="161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887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C7F86BC-A6D0-4536-9A30-CD07071A4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1260096"/>
            <a:ext cx="1617328" cy="161732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DC19FD3-B6E9-4721-B6D5-FC5283C52C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2697760"/>
            <a:ext cx="1617328" cy="161732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A0EC152-1ED5-439E-88EB-15B6787FE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4135423"/>
            <a:ext cx="1617328" cy="161732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3209A54-8EF0-40C9-82D9-F3E996F6B8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89844" l="9766" r="92383">
                        <a14:foregroundMark x1="14551" y1="44238" x2="12793" y2="53613"/>
                        <a14:foregroundMark x1="12793" y1="53613" x2="26172" y2="65527"/>
                        <a14:foregroundMark x1="26172" y1="65527" x2="57910" y2="50098"/>
                        <a14:foregroundMark x1="57910" y1="50098" x2="48438" y2="38672"/>
                        <a14:foregroundMark x1="48438" y1="38672" x2="15332" y2="45215"/>
                        <a14:foregroundMark x1="15332" y1="45215" x2="9863" y2="49023"/>
                        <a14:foregroundMark x1="86133" y1="42480" x2="84082" y2="45410"/>
                        <a14:foregroundMark x1="87598" y1="41016" x2="86035" y2="47949"/>
                        <a14:foregroundMark x1="27441" y1="44531" x2="28906" y2="59570"/>
                        <a14:foregroundMark x1="28906" y1="59570" x2="27148" y2="46777"/>
                        <a14:foregroundMark x1="27148" y1="46777" x2="23242" y2="47070"/>
                        <a14:foregroundMark x1="89063" y1="40625" x2="92090" y2="45996"/>
                        <a14:foregroundMark x1="74219" y1="35352" x2="62012" y2="40723"/>
                        <a14:foregroundMark x1="62012" y1="40723" x2="64355" y2="46680"/>
                        <a14:foregroundMark x1="91992" y1="41602" x2="92383" y2="44629"/>
                        <a14:foregroundMark x1="89941" y1="42188" x2="90527" y2="459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50" t="18715" r="6055" b="23792"/>
          <a:stretch/>
        </p:blipFill>
        <p:spPr>
          <a:xfrm>
            <a:off x="1411278" y="1345560"/>
            <a:ext cx="1918972" cy="126673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D507908-1773-4D2F-BE98-4762D90EA2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89844" l="9766" r="92383">
                        <a14:foregroundMark x1="14551" y1="44238" x2="12793" y2="53613"/>
                        <a14:foregroundMark x1="12793" y1="53613" x2="26172" y2="65527"/>
                        <a14:foregroundMark x1="26172" y1="65527" x2="57910" y2="50098"/>
                        <a14:foregroundMark x1="57910" y1="50098" x2="48438" y2="38672"/>
                        <a14:foregroundMark x1="48438" y1="38672" x2="15332" y2="45215"/>
                        <a14:foregroundMark x1="15332" y1="45215" x2="9863" y2="49023"/>
                        <a14:foregroundMark x1="86133" y1="42480" x2="84082" y2="45410"/>
                        <a14:foregroundMark x1="87598" y1="41016" x2="86035" y2="47949"/>
                        <a14:foregroundMark x1="27441" y1="44531" x2="28906" y2="59570"/>
                        <a14:foregroundMark x1="28906" y1="59570" x2="27148" y2="46777"/>
                        <a14:foregroundMark x1="27148" y1="46777" x2="23242" y2="47070"/>
                        <a14:foregroundMark x1="89063" y1="40625" x2="92090" y2="45996"/>
                        <a14:foregroundMark x1="74219" y1="35352" x2="62012" y2="40723"/>
                        <a14:foregroundMark x1="62012" y1="40723" x2="64355" y2="46680"/>
                        <a14:foregroundMark x1="91992" y1="41602" x2="92383" y2="44629"/>
                        <a14:foregroundMark x1="89941" y1="42188" x2="90527" y2="459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50" t="18715" r="6055" b="23792"/>
          <a:stretch/>
        </p:blipFill>
        <p:spPr>
          <a:xfrm>
            <a:off x="1411278" y="2795631"/>
            <a:ext cx="1918972" cy="126673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65EC22C-19DC-4145-A652-08CB89A61A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89844" l="9766" r="92383">
                        <a14:foregroundMark x1="14551" y1="44238" x2="12793" y2="53613"/>
                        <a14:foregroundMark x1="12793" y1="53613" x2="26172" y2="65527"/>
                        <a14:foregroundMark x1="26172" y1="65527" x2="57910" y2="50098"/>
                        <a14:foregroundMark x1="57910" y1="50098" x2="48438" y2="38672"/>
                        <a14:foregroundMark x1="48438" y1="38672" x2="15332" y2="45215"/>
                        <a14:foregroundMark x1="15332" y1="45215" x2="9863" y2="49023"/>
                        <a14:foregroundMark x1="86133" y1="42480" x2="84082" y2="45410"/>
                        <a14:foregroundMark x1="87598" y1="41016" x2="86035" y2="47949"/>
                        <a14:foregroundMark x1="27441" y1="44531" x2="28906" y2="59570"/>
                        <a14:foregroundMark x1="28906" y1="59570" x2="27148" y2="46777"/>
                        <a14:foregroundMark x1="27148" y1="46777" x2="23242" y2="47070"/>
                        <a14:foregroundMark x1="89063" y1="40625" x2="92090" y2="45996"/>
                        <a14:foregroundMark x1="74219" y1="35352" x2="62012" y2="40723"/>
                        <a14:foregroundMark x1="62012" y1="40723" x2="64355" y2="46680"/>
                        <a14:foregroundMark x1="91992" y1="41602" x2="92383" y2="44629"/>
                        <a14:foregroundMark x1="89941" y1="42188" x2="90527" y2="459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50" t="18715" r="6055" b="23792"/>
          <a:stretch/>
        </p:blipFill>
        <p:spPr>
          <a:xfrm>
            <a:off x="1411278" y="4245703"/>
            <a:ext cx="1918972" cy="126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911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591CBBD-93F2-49FF-83F5-5AE1B71EF9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02" y="48236"/>
            <a:ext cx="3232117" cy="592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989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134</TotalTime>
  <Words>0</Words>
  <Application>Microsoft Office PowerPoint</Application>
  <PresentationFormat>사용자 지정</PresentationFormat>
  <Paragraphs>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Xin Xejong</dc:creator>
  <cp:lastModifiedBy>Xin Xejong</cp:lastModifiedBy>
  <cp:revision>9</cp:revision>
  <dcterms:created xsi:type="dcterms:W3CDTF">2024-06-13T04:22:38Z</dcterms:created>
  <dcterms:modified xsi:type="dcterms:W3CDTF">2024-06-13T06:37:27Z</dcterms:modified>
</cp:coreProperties>
</file>

<file path=docProps/thumbnail.jpeg>
</file>